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8" y="3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04B293-73CB-4003-8714-AA302DAD22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74E4250-0644-4A7A-944E-C1BFC31F66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0A28621-A256-41B6-90A5-2588065C4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47681-91AD-4D3C-ACA2-2E816627F12D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F208C3-3AF0-453C-8D8E-79A86992A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849E168-FA40-45B3-B2AD-88992D475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1534F-7B7A-45AE-AC8A-2EED66FE9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0763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290FDC-9D43-43D9-B0F1-16BEEA42B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A97D92-5F9A-4794-BCE9-71BB1F746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D36297-D775-4F60-B643-E7857EEE0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47681-91AD-4D3C-ACA2-2E816627F12D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B630F4-E8EB-4EAB-A9FC-A7FA469FA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740CB0-CFBF-47F7-A042-CCE7E718F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1534F-7B7A-45AE-AC8A-2EED66FE9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9426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542C15-31CA-4517-8A0C-3C5BD7305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F392502-F56E-4050-8376-0A6CAA70D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40CD7C-1233-41ED-A599-BBD5669CA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47681-91AD-4D3C-ACA2-2E816627F12D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93EBEF-1FE2-47E5-8079-95A4BBC8A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91C2F6-25C1-4351-A22A-B0B92E37D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1534F-7B7A-45AE-AC8A-2EED66FE9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145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ACC563-4C51-405A-AF50-C39E37EC6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DE5888-527B-41B8-9F51-418745A2A0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151D2D9-6053-4F7B-8776-ED5A7624CE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CC04B76-6DDA-4F70-89E7-8E37365C0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47681-91AD-4D3C-ACA2-2E816627F12D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D488086-4C61-4F3F-A3F8-7195C9A1E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B396AD4-26FE-4B46-91E9-EB0BF17A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1534F-7B7A-45AE-AC8A-2EED66FE9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8778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CB3668-A2AC-4040-8D97-EF6500E31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52B972-F021-4752-9C12-CCB7716AC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492C242-5BCC-4230-959C-88B727B677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BC58478-3F9D-49EE-96CF-F315978B7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C751F07-C983-44EB-BB23-D447A91DC4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9D0C03B-FC24-4E0B-B2AC-376F96833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47681-91AD-4D3C-ACA2-2E816627F12D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570DC1C-A3C8-4366-BA94-F77EAC828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1B45412-87A2-4810-9AE5-B7044D3CE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1534F-7B7A-45AE-AC8A-2EED66FE9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0104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E4A4E3-2D29-49A3-873E-E6DD4C050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7B585F3-5D3E-4F86-AA80-715A9853A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47681-91AD-4D3C-ACA2-2E816627F12D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D41D2EF-371D-4BBA-8BE2-B05F9C664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1373FDA-FFC8-4676-8165-C6AB0264B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1534F-7B7A-45AE-AC8A-2EED66FE9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9369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D5A24FF-5B4B-49B5-AE23-52211A15E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47681-91AD-4D3C-ACA2-2E816627F12D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F280C14-1380-41C3-8B06-7FAB5C4B2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08E773B-AC64-4CDB-9CFD-DA7E203DC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1534F-7B7A-45AE-AC8A-2EED66FE9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0186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10E053-9CAA-477B-8789-B049D6490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0F7CF8-8A87-41B4-AA14-DA5AE40ED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202B642-5443-4BB2-99CE-4726FB915E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20BF7C2-F221-4E47-AF05-E3B1038B5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47681-91AD-4D3C-ACA2-2E816627F12D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C8A9314-1D2A-4AB3-85C8-F4318AE55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ED02971-6C35-4720-BBAF-D13EB1FFE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1534F-7B7A-45AE-AC8A-2EED66FE9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5948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0B36BD-1CFF-40BB-9318-B8678090F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5CCCBE9-C201-42A6-B202-C8DFDCD5E9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4A4EAD9-2C38-4CA9-BEB7-0C4ECD11C6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B71BBC2-0994-48F2-9BDC-C5BE1C579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47681-91AD-4D3C-ACA2-2E816627F12D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BCFC96-B896-4CCD-B726-2338B0A2C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B62BC17-AAE3-4E6E-8FF4-F5EADB588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1534F-7B7A-45AE-AC8A-2EED66FE9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8733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8E092A-7440-4177-A340-7135F4BEC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2308CB1-AB4B-4202-9A9B-A77C9F1C56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852C3D5-5F59-49CC-8349-E724D9F94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47681-91AD-4D3C-ACA2-2E816627F12D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86B50A-72D1-4287-83D0-AC63FAC61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860F998-19BD-468E-8ECA-CFD825C25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1534F-7B7A-45AE-AC8A-2EED66FE9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257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02008C2-0B5A-4459-A61B-E1C11107BA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72D4F27-46C5-4D9A-A6E4-A4292D9F84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A5B879-FB70-4229-A46E-9BC830B82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47681-91AD-4D3C-ACA2-2E816627F12D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736998-14A6-4B49-AFFF-0CEC53F24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8643BA-43BE-479F-BEF2-5CB7CC933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1534F-7B7A-45AE-AC8A-2EED66FE9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3868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C10D296-4F14-4FAB-9EE3-D3F80F200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BC4B6A1-1EA9-487C-907E-D68EA1F34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4232BC-8DEE-4B8C-8CF8-E0F84D9BB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47681-91AD-4D3C-ACA2-2E816627F12D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67E5F4-82FF-4EDA-A59A-A8C62EBAE7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DCBC7B-92BE-4B39-815D-5574E7639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1534F-7B7A-45AE-AC8A-2EED66FE9D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684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1855A6F-052D-4F23-B848-79EC22338F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360738"/>
            <a:ext cx="9144000" cy="2387600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7772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EA7658-7264-4C5C-9AC5-B25AD822A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7475"/>
            <a:ext cx="10515600" cy="3279775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37841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Pablo Da Silva Martins</dc:creator>
  <cp:lastModifiedBy>Pablo Da Silva Martins</cp:lastModifiedBy>
  <cp:revision>2</cp:revision>
  <dcterms:created xsi:type="dcterms:W3CDTF">2026-06-09T18:31:46Z</dcterms:created>
  <dcterms:modified xsi:type="dcterms:W3CDTF">2026-06-09T18:41:23Z</dcterms:modified>
</cp:coreProperties>
</file>