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DD8A-D018-44ED-810E-851B267844F9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794B-1C6A-43C7-B689-529A15468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96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DD8A-D018-44ED-810E-851B267844F9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794B-1C6A-43C7-B689-529A15468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19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DD8A-D018-44ED-810E-851B267844F9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794B-1C6A-43C7-B689-529A15468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51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DD8A-D018-44ED-810E-851B267844F9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794B-1C6A-43C7-B689-529A15468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202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DD8A-D018-44ED-810E-851B267844F9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794B-1C6A-43C7-B689-529A15468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56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DD8A-D018-44ED-810E-851B267844F9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794B-1C6A-43C7-B689-529A15468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73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DD8A-D018-44ED-810E-851B267844F9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794B-1C6A-43C7-B689-529A15468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97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DD8A-D018-44ED-810E-851B267844F9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794B-1C6A-43C7-B689-529A15468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390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DD8A-D018-44ED-810E-851B267844F9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794B-1C6A-43C7-B689-529A15468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09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DD8A-D018-44ED-810E-851B267844F9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794B-1C6A-43C7-B689-529A15468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88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DD8A-D018-44ED-810E-851B267844F9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F794B-1C6A-43C7-B689-529A15468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89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DD8A-D018-44ED-810E-851B267844F9}" type="datetimeFigureOut">
              <a:rPr lang="pt-BR" smtClean="0"/>
              <a:t>01/10/2025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F794B-1C6A-43C7-B689-529A154689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097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8549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Pablo Da Silva Martins</dc:creator>
  <cp:lastModifiedBy>Adriana Da Silva Duarte</cp:lastModifiedBy>
  <cp:revision>2</cp:revision>
  <dcterms:created xsi:type="dcterms:W3CDTF">2025-08-08T15:14:58Z</dcterms:created>
  <dcterms:modified xsi:type="dcterms:W3CDTF">2025-10-01T17:00:29Z</dcterms:modified>
</cp:coreProperties>
</file>